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61" r:id="rId4"/>
    <p:sldId id="257" r:id="rId5"/>
    <p:sldId id="258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82E1C-2E6D-4A3E-A223-626940193684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54F5-EF0F-490F-9816-E0FAFCAB0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4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54F5-EF0F-490F-9816-E0FAFCAB0D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4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1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7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6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4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4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5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6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5AFD-849A-4EC7-AD5E-E93DA15DDD0B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3108-31A1-416D-BD97-1778773C1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9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05" t="15131" r="5265"/>
          <a:stretch/>
        </p:blipFill>
        <p:spPr>
          <a:xfrm>
            <a:off x="434987" y="114299"/>
            <a:ext cx="8086714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31" t="15664" r="8101"/>
          <a:stretch/>
        </p:blipFill>
        <p:spPr>
          <a:xfrm>
            <a:off x="590562" y="0"/>
            <a:ext cx="777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953" t="14863" r="7386"/>
          <a:stretch/>
        </p:blipFill>
        <p:spPr>
          <a:xfrm>
            <a:off x="797164" y="88899"/>
            <a:ext cx="7711836" cy="67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65" t="15171" r="2207"/>
          <a:stretch/>
        </p:blipFill>
        <p:spPr>
          <a:xfrm>
            <a:off x="294474" y="389468"/>
            <a:ext cx="8798726" cy="6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56" t="21944" r="1383"/>
          <a:stretch/>
        </p:blipFill>
        <p:spPr>
          <a:xfrm>
            <a:off x="110617" y="327026"/>
            <a:ext cx="8906383" cy="64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5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74" t="17526" r="1"/>
          <a:stretch/>
        </p:blipFill>
        <p:spPr>
          <a:xfrm>
            <a:off x="6220" y="457201"/>
            <a:ext cx="9141862" cy="6328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0570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САЙТ «СОВЕТ РОДИТЕЛЬСКОЙ ОБЩЕСТВЕННОСТИ»</a:t>
            </a:r>
          </a:p>
        </p:txBody>
      </p:sp>
    </p:spTree>
    <p:extLst>
      <p:ext uri="{BB962C8B-B14F-4D97-AF65-F5344CB8AC3E}">
        <p14:creationId xmlns:p14="http://schemas.microsoft.com/office/powerpoint/2010/main" val="123071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7</Words>
  <Application>Microsoft Office PowerPoint</Application>
  <PresentationFormat>Экран (4:3)</PresentationFormat>
  <Paragraphs>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ИВ. Маркина</dc:creator>
  <cp:lastModifiedBy>ИВ. Маркина</cp:lastModifiedBy>
  <cp:revision>3</cp:revision>
  <dcterms:created xsi:type="dcterms:W3CDTF">2015-01-30T08:27:50Z</dcterms:created>
  <dcterms:modified xsi:type="dcterms:W3CDTF">2015-01-30T08:42:41Z</dcterms:modified>
</cp:coreProperties>
</file>